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67A"/>
    <a:srgbClr val="78C97B"/>
    <a:srgbClr val="F2D05A"/>
    <a:srgbClr val="D58CA4"/>
    <a:srgbClr val="ED497E"/>
    <a:srgbClr val="7CC87E"/>
    <a:srgbClr val="F0D351"/>
    <a:srgbClr val="F2CF55"/>
    <a:srgbClr val="77CF7C"/>
    <a:srgbClr val="E63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32" y="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2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2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7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7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5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6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4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5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7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9B0E-927F-4287-87AB-67C00F235A0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5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590" y="-230568"/>
            <a:ext cx="6858000" cy="9144000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101600" y="1642646"/>
            <a:ext cx="6680200" cy="338554"/>
          </a:xfrm>
          <a:prstGeom prst="rect">
            <a:avLst/>
          </a:prstGeom>
          <a:noFill/>
          <a:ln w="63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KG Miss Kindy Chunky" panose="02000000000000000000" pitchFamily="2" charset="0"/>
              </a:rPr>
              <a:t>Mrs. Amanda’s Class oakleya1@mckenzieschools.org</a:t>
            </a:r>
            <a:endParaRPr lang="en-US" sz="1600" dirty="0">
              <a:latin typeface="KG Miss Kindy Chunky" panose="02000000000000000000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81355" y="2458534"/>
            <a:ext cx="3234648" cy="335476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>
                  <a:glow rad="63500">
                    <a:srgbClr val="F2CF55"/>
                  </a:glow>
                </a:effectLst>
                <a:latin typeface="HP Simplified" panose="020B0604020204020204" pitchFamily="34" charset="0"/>
              </a:rPr>
              <a:t>Math:</a:t>
            </a:r>
          </a:p>
          <a:p>
            <a:r>
              <a:rPr lang="en-US" sz="1600" dirty="0" smtClean="0">
                <a:latin typeface="HP Simplified" panose="020B0604020204020204" pitchFamily="34" charset="0"/>
              </a:rPr>
              <a:t>Chapter </a:t>
            </a:r>
            <a:r>
              <a:rPr lang="en-US" sz="1600" dirty="0" smtClean="0">
                <a:latin typeface="HP Simplified" panose="020B0604020204020204" pitchFamily="34" charset="0"/>
              </a:rPr>
              <a:t>6: Fractions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HP Simplified" panose="020B0604020204020204" pitchFamily="34" charset="0"/>
              </a:rPr>
              <a:t>Generate Equivalent Fractions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HP Simplified" panose="020B0604020204020204" pitchFamily="34" charset="0"/>
              </a:rPr>
              <a:t>Compare Fractions Using Benchmarks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HP Simplified" panose="020B0604020204020204" pitchFamily="34" charset="0"/>
              </a:rPr>
              <a:t>Compare and Order Fractions</a:t>
            </a:r>
            <a:endParaRPr lang="en-US" sz="1600" dirty="0" smtClean="0">
              <a:latin typeface="HP Simplified" panose="020B0604020204020204" pitchFamily="34" charset="0"/>
            </a:endParaRPr>
          </a:p>
          <a:p>
            <a:endParaRPr lang="en-US" sz="1600" dirty="0" smtClean="0">
              <a:latin typeface="HP Simplified" panose="020B0604020204020204" pitchFamily="34" charset="0"/>
            </a:endParaRPr>
          </a:p>
          <a:p>
            <a:endParaRPr lang="en-US" sz="1600" dirty="0" smtClean="0">
              <a:latin typeface="HP Simplified" panose="020B0604020204020204" pitchFamily="34" charset="0"/>
            </a:endParaRPr>
          </a:p>
          <a:p>
            <a:r>
              <a:rPr lang="en-US" sz="1600" dirty="0" smtClean="0">
                <a:latin typeface="HP Simplified" panose="020B0604020204020204" pitchFamily="34" charset="0"/>
              </a:rPr>
              <a:t>Math Test: November 16</a:t>
            </a:r>
          </a:p>
          <a:p>
            <a:endParaRPr lang="en-US" sz="1600" dirty="0">
              <a:latin typeface="HP Simplified" panose="020B0604020204020204" pitchFamily="34" charset="0"/>
            </a:endParaRPr>
          </a:p>
          <a:p>
            <a:r>
              <a:rPr lang="en-US" sz="1600" dirty="0" smtClean="0">
                <a:latin typeface="HP Simplified" panose="020B0604020204020204" pitchFamily="34" charset="0"/>
              </a:rPr>
              <a:t>Science</a:t>
            </a:r>
            <a:r>
              <a:rPr lang="en-US" sz="1600" dirty="0" smtClean="0">
                <a:latin typeface="HP Simplified" panose="020B0604020204020204" pitchFamily="34" charset="0"/>
              </a:rPr>
              <a:t>: Earth and Space</a:t>
            </a:r>
            <a:endParaRPr lang="en-US" sz="1600" dirty="0" smtClean="0">
              <a:latin typeface="HP Simplified" panose="020B0604020204020204" pitchFamily="34" charset="0"/>
            </a:endParaRPr>
          </a:p>
          <a:p>
            <a:endParaRPr lang="en-US" sz="1600" dirty="0" smtClean="0">
              <a:latin typeface="HP Simplified" panose="020B0604020204020204" pitchFamily="34" charset="0"/>
            </a:endParaRPr>
          </a:p>
          <a:p>
            <a:pPr algn="ctr"/>
            <a:endParaRPr lang="en-US" sz="1600" dirty="0" smtClean="0">
              <a:effectLst>
                <a:glow rad="63500">
                  <a:srgbClr val="7CC87E"/>
                </a:glow>
              </a:effectLst>
              <a:latin typeface="HP Simplified" panose="020B0604020204020204" pitchFamily="34" charset="0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0" y="2277573"/>
            <a:ext cx="3608228" cy="380497"/>
            <a:chOff x="170204" y="1665235"/>
            <a:chExt cx="3648643" cy="380497"/>
          </a:xfrm>
        </p:grpSpPr>
        <p:sp>
          <p:nvSpPr>
            <p:cNvPr id="100" name="Rectangle 99"/>
            <p:cNvSpPr/>
            <p:nvPr/>
          </p:nvSpPr>
          <p:spPr>
            <a:xfrm rot="694148">
              <a:off x="3425791" y="1676400"/>
              <a:ext cx="3930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Smiley Monster" pitchFamily="66" charset="0"/>
                </a:rPr>
                <a:t>+</a:t>
              </a:r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 rot="20374950">
              <a:off x="170204" y="1665235"/>
              <a:ext cx="3930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Smiley Monster" pitchFamily="66" charset="0"/>
                </a:rPr>
                <a:t>+</a:t>
              </a:r>
              <a:endParaRPr lang="en-US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088051" y="2109622"/>
            <a:ext cx="2497154" cy="677571"/>
            <a:chOff x="4211845" y="1725112"/>
            <a:chExt cx="2497154" cy="677571"/>
          </a:xfrm>
        </p:grpSpPr>
        <p:sp>
          <p:nvSpPr>
            <p:cNvPr id="104" name="Rectangle 103"/>
            <p:cNvSpPr/>
            <p:nvPr/>
          </p:nvSpPr>
          <p:spPr>
            <a:xfrm rot="20374950">
              <a:off x="4211845" y="2033351"/>
              <a:ext cx="4331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Pea Dalovely Damanda Doodles" pitchFamily="2" charset="0"/>
                </a:rPr>
                <a:t>*</a:t>
              </a:r>
              <a:endParaRPr lang="en-US" b="1" dirty="0">
                <a:latin typeface="Pea Dalovely Damanda Doodles" pitchFamily="2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 rot="1009907">
              <a:off x="6275867" y="1725112"/>
              <a:ext cx="4331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Pea Dalovely Damanda Doodles" pitchFamily="2" charset="0"/>
                </a:rPr>
                <a:t>*</a:t>
              </a:r>
              <a:endParaRPr lang="en-US" b="1" dirty="0">
                <a:latin typeface="Pea Dalovely Damanda Doodles" pitchFamily="2" charset="0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641315" y="2825473"/>
            <a:ext cx="3408602" cy="138499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P Simplified" panose="020B0604020204020204" pitchFamily="34" charset="0"/>
              </a:rPr>
              <a:t>November 12: Veteran’s Day </a:t>
            </a:r>
          </a:p>
          <a:p>
            <a:r>
              <a:rPr lang="en-US" sz="1400" dirty="0" smtClean="0">
                <a:latin typeface="HP Simplified" panose="020B0604020204020204" pitchFamily="34" charset="0"/>
              </a:rPr>
              <a:t>Program 1:00pm</a:t>
            </a:r>
          </a:p>
          <a:p>
            <a:endParaRPr lang="en-US" sz="1400" dirty="0">
              <a:latin typeface="HP Simplified" panose="020B0604020204020204" pitchFamily="34" charset="0"/>
            </a:endParaRPr>
          </a:p>
          <a:p>
            <a:r>
              <a:rPr lang="en-US" sz="1400" dirty="0" smtClean="0">
                <a:latin typeface="HP Simplified" panose="020B0604020204020204" pitchFamily="34" charset="0"/>
              </a:rPr>
              <a:t>November 14: Progress Reports</a:t>
            </a:r>
          </a:p>
          <a:p>
            <a:endParaRPr lang="en-US" sz="1400" dirty="0">
              <a:latin typeface="HP Simplified" panose="020B0604020204020204" pitchFamily="34" charset="0"/>
            </a:endParaRPr>
          </a:p>
          <a:p>
            <a:r>
              <a:rPr lang="en-US" sz="1400" dirty="0" smtClean="0">
                <a:latin typeface="HP Simplified" panose="020B0604020204020204" pitchFamily="34" charset="0"/>
              </a:rPr>
              <a:t>November 21-23 Thanksgiving Holiday</a:t>
            </a:r>
            <a:endParaRPr lang="en-US" sz="1400" dirty="0" smtClean="0">
              <a:latin typeface="HP Simplified" panose="020B0604020204020204" pitchFamily="34" charset="0"/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3756836" y="3990412"/>
            <a:ext cx="2886114" cy="436671"/>
            <a:chOff x="3756836" y="3763780"/>
            <a:chExt cx="2886114" cy="436671"/>
          </a:xfrm>
        </p:grpSpPr>
        <p:sp>
          <p:nvSpPr>
            <p:cNvPr id="110" name="Rectangle 109"/>
            <p:cNvSpPr/>
            <p:nvPr/>
          </p:nvSpPr>
          <p:spPr>
            <a:xfrm rot="20374950">
              <a:off x="3756836" y="3938841"/>
              <a:ext cx="51648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b="1" dirty="0" smtClean="0">
                  <a:latin typeface="Pea Dalovely Damanda Doodles" pitchFamily="2" charset="0"/>
                </a:rPr>
                <a:t>n</a:t>
              </a:r>
              <a:endParaRPr lang="en-US" sz="1050" b="1" dirty="0">
                <a:latin typeface="Pea Dalovely Damanda Doodles" pitchFamily="2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 rot="1359868">
              <a:off x="6126462" y="3763780"/>
              <a:ext cx="51648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b="1" dirty="0" smtClean="0">
                  <a:latin typeface="Pea Dalovely Damanda Doodles" pitchFamily="2" charset="0"/>
                </a:rPr>
                <a:t>n</a:t>
              </a:r>
              <a:endParaRPr lang="en-US" sz="1050" b="1" dirty="0">
                <a:latin typeface="Pea Dalovely Damanda Doodles" pitchFamily="2" charset="0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832803" y="6028971"/>
            <a:ext cx="5211407" cy="455847"/>
            <a:chOff x="832803" y="5733101"/>
            <a:chExt cx="5211407" cy="455847"/>
          </a:xfrm>
        </p:grpSpPr>
        <p:sp>
          <p:nvSpPr>
            <p:cNvPr id="115" name="Rectangle 114"/>
            <p:cNvSpPr/>
            <p:nvPr/>
          </p:nvSpPr>
          <p:spPr>
            <a:xfrm rot="20374950">
              <a:off x="832803" y="5881171"/>
              <a:ext cx="18473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1400" b="1" dirty="0">
                <a:latin typeface="MTF Sweet Dings" pitchFamily="2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 rot="1115094">
              <a:off x="5859479" y="5733101"/>
              <a:ext cx="18473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1400" b="1" dirty="0">
                <a:latin typeface="MTF Sweet Dings" pitchFamily="2" charset="0"/>
              </a:endParaRP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3599749" y="7621095"/>
            <a:ext cx="3073661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sz="1200" dirty="0" smtClean="0">
              <a:latin typeface="HP Simplified" panose="020B06040202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latin typeface="HP Simplified" panose="020B0604020204020204" pitchFamily="34" charset="0"/>
              </a:rPr>
              <a:t>Always check your child’s folder.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latin typeface="HP Simplified" panose="020B0604020204020204" pitchFamily="34" charset="0"/>
              </a:rPr>
              <a:t>Study Multiplication/Division Facts with your child each night.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3457028" y="7534870"/>
            <a:ext cx="3375626" cy="540713"/>
            <a:chOff x="3457028" y="7791012"/>
            <a:chExt cx="3375626" cy="540713"/>
          </a:xfrm>
        </p:grpSpPr>
        <p:sp>
          <p:nvSpPr>
            <p:cNvPr id="120" name="Rectangle 119"/>
            <p:cNvSpPr/>
            <p:nvPr/>
          </p:nvSpPr>
          <p:spPr>
            <a:xfrm rot="1115094">
              <a:off x="6439598" y="7791012"/>
              <a:ext cx="3930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latin typeface="MTF Sweet Dings" pitchFamily="2" charset="0"/>
                </a:rPr>
                <a:t>z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 rot="20591055">
              <a:off x="3457028" y="8023948"/>
              <a:ext cx="3930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latin typeface="MTF Sweet Dings" pitchFamily="2" charset="0"/>
                </a:rPr>
                <a:t>z</a:t>
              </a:r>
            </a:p>
          </p:txBody>
        </p:sp>
      </p:grpSp>
      <p:sp>
        <p:nvSpPr>
          <p:cNvPr id="123" name="Rectangle 122"/>
          <p:cNvSpPr/>
          <p:nvPr/>
        </p:nvSpPr>
        <p:spPr>
          <a:xfrm>
            <a:off x="0" y="358161"/>
            <a:ext cx="687145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" spc="-300" dirty="0" smtClean="0">
                <a:ln w="0"/>
                <a:effectLst>
                  <a:glow rad="1397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Classroom News!</a:t>
            </a:r>
            <a:endParaRPr lang="en-US" sz="5000" b="0" cap="none" spc="-300" dirty="0">
              <a:ln w="0"/>
              <a:solidFill>
                <a:schemeClr val="tx1"/>
              </a:solidFill>
              <a:effectLst>
                <a:glow rad="139700">
                  <a:srgbClr val="FFFFFF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47224" y="1076980"/>
            <a:ext cx="25234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weet Pea" pitchFamily="2" charset="-128"/>
                <a:ea typeface="Sweet Pea" pitchFamily="2" charset="-128"/>
                <a:cs typeface="Sweet Pea" pitchFamily="2" charset="-128"/>
              </a:rPr>
              <a:t>November 5-16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glow rad="101600">
                  <a:srgbClr val="FFFFFF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weet Pea" pitchFamily="2" charset="-128"/>
              <a:ea typeface="Sweet Pea" pitchFamily="2" charset="-128"/>
              <a:cs typeface="Sweet Pea" pitchFamily="2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915" y="2229661"/>
            <a:ext cx="2745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 Peek At Our Week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02733" y="2054823"/>
            <a:ext cx="1885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Mark Your</a:t>
            </a:r>
          </a:p>
          <a:p>
            <a:pPr algn="ctr"/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Calendar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7234" y="4083600"/>
            <a:ext cx="1874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 Note from Your Teacher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3612" y="6844942"/>
            <a:ext cx="5263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0034" y="7249113"/>
            <a:ext cx="1949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Remember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351" y="7534597"/>
            <a:ext cx="3082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**MES-PTO Sonic Night-each Wednesday (5pm-8pm)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5168" y="5585912"/>
            <a:ext cx="2373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302734" y="5602299"/>
            <a:ext cx="20172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 you for all the donations to our Tennessee basket and the donations sent to make our Fall Festival </a:t>
            </a:r>
            <a:r>
              <a:rPr lang="en-US" smtClean="0"/>
              <a:t>a success!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36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121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Aharoni</vt:lpstr>
      <vt:lpstr>Arial</vt:lpstr>
      <vt:lpstr>Calibri</vt:lpstr>
      <vt:lpstr>HP Simplified</vt:lpstr>
      <vt:lpstr>KG Miss Kindy Chunky</vt:lpstr>
      <vt:lpstr>KG Summer Storm Rough</vt:lpstr>
      <vt:lpstr>MTF Sweet Dings</vt:lpstr>
      <vt:lpstr>Pea Dalovely Damanda Doodles</vt:lpstr>
      <vt:lpstr>Smiley Monster</vt:lpstr>
      <vt:lpstr>Sweet Pea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Songe</dc:creator>
  <cp:lastModifiedBy>Oakleya</cp:lastModifiedBy>
  <cp:revision>87</cp:revision>
  <cp:lastPrinted>2018-10-16T13:38:11Z</cp:lastPrinted>
  <dcterms:created xsi:type="dcterms:W3CDTF">2013-06-04T13:56:08Z</dcterms:created>
  <dcterms:modified xsi:type="dcterms:W3CDTF">2018-11-06T15:48:53Z</dcterms:modified>
</cp:coreProperties>
</file>